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69" r:id="rId3"/>
    <p:sldId id="271" r:id="rId4"/>
    <p:sldId id="275" r:id="rId5"/>
    <p:sldId id="276" r:id="rId6"/>
    <p:sldId id="277" r:id="rId7"/>
    <p:sldId id="278" r:id="rId8"/>
    <p:sldId id="279" r:id="rId9"/>
    <p:sldId id="291" r:id="rId10"/>
    <p:sldId id="259" r:id="rId11"/>
    <p:sldId id="280" r:id="rId12"/>
    <p:sldId id="284" r:id="rId13"/>
    <p:sldId id="285" r:id="rId14"/>
    <p:sldId id="287" r:id="rId15"/>
    <p:sldId id="288" r:id="rId16"/>
    <p:sldId id="289" r:id="rId17"/>
    <p:sldId id="292" r:id="rId18"/>
    <p:sldId id="293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7"/>
    <p:restoredTop sz="94676"/>
  </p:normalViewPr>
  <p:slideViewPr>
    <p:cSldViewPr snapToGrid="0" snapToObjects="1">
      <p:cViewPr varScale="1">
        <p:scale>
          <a:sx n="202" d="100"/>
          <a:sy n="202" d="100"/>
        </p:scale>
        <p:origin x="19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09B9F-00ED-3E4E-BFF6-A2D92009E05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532B-0117-2F44-BCDB-AE0DD3C0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7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6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06" y="1207532"/>
            <a:ext cx="7772400" cy="1790700"/>
          </a:xfrm>
        </p:spPr>
        <p:txBody>
          <a:bodyPr/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695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32" y="2269274"/>
            <a:ext cx="4574660" cy="2131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209" y="1399313"/>
            <a:ext cx="7012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One table has duplicate keys (typically a one-to-many relationship)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e.g. “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dest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” in the flights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tibble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4209" y="1399313"/>
            <a:ext cx="533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Both tables have duplicate keys (typically an error)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76" y="2092107"/>
            <a:ext cx="4372105" cy="24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5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69219"/>
            <a:ext cx="8068783" cy="3263504"/>
          </a:xfrm>
        </p:spPr>
        <p:txBody>
          <a:bodyPr/>
          <a:lstStyle/>
          <a:p>
            <a:r>
              <a:rPr lang="en-US" dirty="0" err="1"/>
              <a:t>semi_join</a:t>
            </a:r>
            <a:r>
              <a:rPr lang="en-US" dirty="0"/>
              <a:t>(x, y) </a:t>
            </a:r>
            <a:r>
              <a:rPr lang="en-US" b="1" dirty="0"/>
              <a:t>keeps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  <a:p>
            <a:r>
              <a:rPr lang="en-US" dirty="0" err="1"/>
              <a:t>anti_join</a:t>
            </a:r>
            <a:r>
              <a:rPr lang="en-US" dirty="0"/>
              <a:t>(x, y) </a:t>
            </a:r>
            <a:r>
              <a:rPr lang="en-US" b="1" dirty="0"/>
              <a:t>drops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4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8" y="2404878"/>
            <a:ext cx="3154620" cy="130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42" y="2404878"/>
            <a:ext cx="3197151" cy="132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1330" y="172247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Semi-join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4856" y="1722475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Anti-join</a:t>
            </a:r>
          </a:p>
        </p:txBody>
      </p:sp>
    </p:spTree>
    <p:extLst>
      <p:ext uri="{BB962C8B-B14F-4D97-AF65-F5344CB8AC3E}">
        <p14:creationId xmlns:p14="http://schemas.microsoft.com/office/powerpoint/2010/main" val="1695564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flights to only show flights with planes that have flown at least 100 flights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Combine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::vehicles and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::common to find only the records for the most common models</a:t>
            </a:r>
          </a:p>
        </p:txBody>
      </p:sp>
    </p:spTree>
    <p:extLst>
      <p:ext uri="{BB962C8B-B14F-4D97-AF65-F5344CB8AC3E}">
        <p14:creationId xmlns:p14="http://schemas.microsoft.com/office/powerpoint/2010/main" val="70736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problems </a:t>
            </a:r>
            <a:r>
              <a:rPr lang="mr-IN" dirty="0"/>
              <a:t>–</a:t>
            </a:r>
            <a:r>
              <a:rPr lang="en-US" dirty="0"/>
              <a:t> how to troubleshoot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identifying the variables that form the primary key in each table based on your understanding of the data</a:t>
            </a:r>
          </a:p>
          <a:p>
            <a:endParaRPr lang="en-US" dirty="0"/>
          </a:p>
          <a:p>
            <a:r>
              <a:rPr lang="en-US" dirty="0"/>
              <a:t>Check that none of the variables in the primary key are missing. If a value is missing then it can’t identify an observation!</a:t>
            </a:r>
          </a:p>
          <a:p>
            <a:endParaRPr lang="en-US" dirty="0"/>
          </a:p>
          <a:p>
            <a:r>
              <a:rPr lang="en-US" dirty="0"/>
              <a:t>Check that your foreign keys match primary keys in another table. The best way to do this is with an </a:t>
            </a:r>
            <a:r>
              <a:rPr lang="en-US" dirty="0" err="1"/>
              <a:t>anti_join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2733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338D-0343-A442-87B6-A03B5AE0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18EE0-739D-5841-93B2-4C09767E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3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4B93-9BBB-D141-AE2A-9B31B337D2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Factors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3B649A-0FEB-424A-ABE2-BB33A69236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1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90A3-A18B-DB4B-A35B-E0C2A2FC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08132-923F-A94C-8443-25B865335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distribution of </a:t>
            </a:r>
            <a:r>
              <a:rPr lang="en-US" dirty="0" err="1"/>
              <a:t>rincome</a:t>
            </a:r>
            <a:r>
              <a:rPr lang="en-US" dirty="0"/>
              <a:t> (reported income). What makes the default bar chart hard to understand? How could you improve the plot?</a:t>
            </a:r>
          </a:p>
          <a:p>
            <a:endParaRPr lang="en-US" dirty="0"/>
          </a:p>
          <a:p>
            <a:r>
              <a:rPr lang="en-US" dirty="0"/>
              <a:t>What is the most common </a:t>
            </a:r>
            <a:r>
              <a:rPr lang="en-US" dirty="0" err="1"/>
              <a:t>relig</a:t>
            </a:r>
            <a:r>
              <a:rPr lang="en-US" dirty="0"/>
              <a:t> in this survey? What’s the most common </a:t>
            </a:r>
            <a:r>
              <a:rPr lang="en-US" dirty="0" err="1"/>
              <a:t>partyid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1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Four main types of operations with two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5419"/>
            <a:ext cx="7886700" cy="3263504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Binding, </a:t>
            </a:r>
            <a:r>
              <a:rPr lang="en-US" dirty="0"/>
              <a:t>which simply stacks tables on top of or beside each other</a:t>
            </a:r>
          </a:p>
          <a:p>
            <a:endParaRPr lang="en-US" b="1" dirty="0"/>
          </a:p>
          <a:p>
            <a:r>
              <a:rPr lang="en-US" b="1" dirty="0"/>
              <a:t>Mutating joins</a:t>
            </a:r>
            <a:r>
              <a:rPr lang="en-US" dirty="0"/>
              <a:t>, which add new variables to one data frame from matching observations in another.</a:t>
            </a:r>
          </a:p>
          <a:p>
            <a:endParaRPr lang="en-US" dirty="0"/>
          </a:p>
          <a:p>
            <a:r>
              <a:rPr lang="en-US" b="1" dirty="0"/>
              <a:t>Filtering joins</a:t>
            </a:r>
            <a:r>
              <a:rPr lang="en-US" dirty="0"/>
              <a:t>, which filter observations from one data frame based on whether or not they match an observation in the other table.</a:t>
            </a:r>
          </a:p>
          <a:p>
            <a:endParaRPr lang="en-US" dirty="0"/>
          </a:p>
          <a:p>
            <a:r>
              <a:rPr lang="en-US" b="1" dirty="0"/>
              <a:t>Set operations</a:t>
            </a:r>
            <a:r>
              <a:rPr lang="en-US" dirty="0"/>
              <a:t>, which treat observations as if they were set elements.</a:t>
            </a:r>
          </a:p>
        </p:txBody>
      </p:sp>
    </p:spTree>
    <p:extLst>
      <p:ext uri="{BB962C8B-B14F-4D97-AF65-F5344CB8AC3E}">
        <p14:creationId xmlns:p14="http://schemas.microsoft.com/office/powerpoint/2010/main" val="5980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variable </a:t>
            </a:r>
            <a:r>
              <a:rPr lang="en-US" b="1" dirty="0"/>
              <a:t>(or set of variables) </a:t>
            </a:r>
            <a:r>
              <a:rPr lang="en-US" dirty="0"/>
              <a:t>that uniquely identifies an observation</a:t>
            </a:r>
          </a:p>
          <a:p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primary key</a:t>
            </a:r>
            <a:r>
              <a:rPr lang="en-US" dirty="0"/>
              <a:t> uniquely identifies an observation in its own table [can be a set of variables]. For example, </a:t>
            </a:r>
            <a:r>
              <a:rPr lang="en-US" dirty="0" err="1"/>
              <a:t>planes$tailnum</a:t>
            </a:r>
            <a:r>
              <a:rPr lang="en-US" dirty="0"/>
              <a:t> is a primary key because it uniquely identifies each plane in the planes 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foreign key</a:t>
            </a:r>
            <a:r>
              <a:rPr lang="en-US" dirty="0"/>
              <a:t> uniquely identifies an observation in another table [can be a set of variables]. For example, the </a:t>
            </a:r>
            <a:r>
              <a:rPr lang="en-US" dirty="0" err="1"/>
              <a:t>flights$tailnum</a:t>
            </a:r>
            <a:r>
              <a:rPr lang="en-US" dirty="0"/>
              <a:t> is a foreign key because it appears in the flights table where it matches each flight to a unique plane.</a:t>
            </a:r>
          </a:p>
        </p:txBody>
      </p:sp>
    </p:spTree>
    <p:extLst>
      <p:ext uri="{BB962C8B-B14F-4D97-AF65-F5344CB8AC3E}">
        <p14:creationId xmlns:p14="http://schemas.microsoft.com/office/powerpoint/2010/main" val="368085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one-to-many</a:t>
            </a:r>
          </a:p>
          <a:p>
            <a:pPr lvl="1"/>
            <a:r>
              <a:rPr lang="en-US" dirty="0"/>
              <a:t>Each flight has one plane, but each plane has many flights</a:t>
            </a:r>
          </a:p>
          <a:p>
            <a:endParaRPr lang="en-US" dirty="0"/>
          </a:p>
          <a:p>
            <a:r>
              <a:rPr lang="en-US" dirty="0"/>
              <a:t>Can also be many-to-many</a:t>
            </a:r>
          </a:p>
          <a:p>
            <a:pPr lvl="1"/>
            <a:r>
              <a:rPr lang="en-US" dirty="0"/>
              <a:t>Each airline flies to many airports; each airport hosts many airlines</a:t>
            </a:r>
          </a:p>
          <a:p>
            <a:endParaRPr lang="en-US" dirty="0"/>
          </a:p>
          <a:p>
            <a:r>
              <a:rPr lang="en-US" dirty="0"/>
              <a:t>Can also be one-to-one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4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</p:spTree>
    <p:extLst>
      <p:ext uri="{BB962C8B-B14F-4D97-AF65-F5344CB8AC3E}">
        <p14:creationId xmlns:p14="http://schemas.microsoft.com/office/powerpoint/2010/main" val="128694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2828925"/>
            <a:ext cx="4092575" cy="153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450" y="22955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Number of actual matches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0581" y="4530736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 charset="0"/>
                <a:ea typeface="Avenir Book" charset="0"/>
                <a:cs typeface="Avenir Book" charset="0"/>
              </a:rPr>
              <a:t>Inner join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: Unmatched rows are not included in the output</a:t>
            </a:r>
          </a:p>
        </p:txBody>
      </p:sp>
    </p:spTree>
    <p:extLst>
      <p:ext uri="{BB962C8B-B14F-4D97-AF65-F5344CB8AC3E}">
        <p14:creationId xmlns:p14="http://schemas.microsoft.com/office/powerpoint/2010/main" val="21765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7"/>
            <a:ext cx="2467045" cy="346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5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631" y="281375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108" y="393693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 and y</a:t>
            </a:r>
          </a:p>
        </p:txBody>
      </p:sp>
    </p:spTree>
    <p:extLst>
      <p:ext uri="{BB962C8B-B14F-4D97-AF65-F5344CB8AC3E}">
        <p14:creationId xmlns:p14="http://schemas.microsoft.com/office/powerpoint/2010/main" val="79198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F3BF6-A2F8-3B4E-A48D-0885837B1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27" y="69368"/>
            <a:ext cx="5403078" cy="49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655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3D36444-BA67-F541-8106-F53A01161389}" vid="{E4B51183-AA3E-8342-B534-F249D4AA1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2605</TotalTime>
  <Words>528</Words>
  <Application>Microsoft Macintosh PowerPoint</Application>
  <PresentationFormat>On-screen Show (16:9)</PresentationFormat>
  <Paragraphs>62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Avenir Book</vt:lpstr>
      <vt:lpstr>Calibri</vt:lpstr>
      <vt:lpstr>Calibri Light</vt:lpstr>
      <vt:lpstr>Theme1</vt:lpstr>
      <vt:lpstr>Relational data</vt:lpstr>
      <vt:lpstr>Four main types of operations with two tables</vt:lpstr>
      <vt:lpstr>Keys</vt:lpstr>
      <vt:lpstr>Relations</vt:lpstr>
      <vt:lpstr>Understanding joins</vt:lpstr>
      <vt:lpstr>Understanding joins</vt:lpstr>
      <vt:lpstr>Understanding joins</vt:lpstr>
      <vt:lpstr>Outer joins</vt:lpstr>
      <vt:lpstr>PowerPoint Presentation</vt:lpstr>
      <vt:lpstr>Duplicate keys</vt:lpstr>
      <vt:lpstr>Duplicate keys</vt:lpstr>
      <vt:lpstr>Filtering</vt:lpstr>
      <vt:lpstr>PowerPoint Presentation</vt:lpstr>
      <vt:lpstr>Exercises</vt:lpstr>
      <vt:lpstr>Join problems – how to troubleshoot</vt:lpstr>
      <vt:lpstr>PowerPoint Presentation</vt:lpstr>
      <vt:lpstr> Factors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Overgaard Therkildsen</dc:creator>
  <cp:lastModifiedBy>Nina Overgaard Therkildsen</cp:lastModifiedBy>
  <cp:revision>31</cp:revision>
  <cp:lastPrinted>2020-04-20T12:27:12Z</cp:lastPrinted>
  <dcterms:created xsi:type="dcterms:W3CDTF">2018-09-25T09:28:11Z</dcterms:created>
  <dcterms:modified xsi:type="dcterms:W3CDTF">2020-04-20T13:00:00Z</dcterms:modified>
</cp:coreProperties>
</file>